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10"/>
  </p:notesMasterIdLst>
  <p:sldIdLst>
    <p:sldId id="256" r:id="rId2"/>
    <p:sldId id="257" r:id="rId3"/>
    <p:sldId id="268" r:id="rId4"/>
    <p:sldId id="266" r:id="rId5"/>
    <p:sldId id="258" r:id="rId6"/>
    <p:sldId id="267" r:id="rId7"/>
    <p:sldId id="272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37F74-89BE-7647-BF99-7FE246701396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A5FE1-8566-D947-A837-5A1FE71FD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5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A5FE1-8566-D947-A837-5A1FE71FD9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3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8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7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4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9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3F02-2B95-D84C-9E83-D7FDAD0A4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Dig245 final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820ED-D6E7-0F42-A000-499AE7404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Jordan 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EC7E-C5D6-4A35-932B-9231C8657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9" r="20891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64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59E6-4852-5249-A0BB-8BFF7B22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CB462-4D1E-0D42-B159-C1D76DB7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my final project I decided to focus on the topic of usability and how it can affect the user experience. I demonstrate this by asking the user to view two websites and the  “grade” them. </a:t>
            </a:r>
          </a:p>
        </p:txBody>
      </p:sp>
    </p:spTree>
    <p:extLst>
      <p:ext uri="{BB962C8B-B14F-4D97-AF65-F5344CB8AC3E}">
        <p14:creationId xmlns:p14="http://schemas.microsoft.com/office/powerpoint/2010/main" val="30836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11094-3FE3-7D46-9419-B9EA1DCF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CBCD-7899-6341-8DD0-89DDEBAD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 dirty="0"/>
              <a:t>When the user first opens the website, they will be greeted with a short introduction and some instruction.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46B1F-1DCC-C34C-BAF4-C767CB4A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48" y="1290544"/>
            <a:ext cx="4958288" cy="4276522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76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7ABC-2E2C-D540-BB0F-6E904A7A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012B3-ED92-AC4C-BAA7-169B7B30C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EF41-6BEC-1147-8FFE-06B8C13F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76" y="1490662"/>
            <a:ext cx="826704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94455-0AC4-1948-8051-A56E6A0D0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964" y="1253331"/>
            <a:ext cx="8662072" cy="4351338"/>
          </a:xfrm>
        </p:spPr>
      </p:pic>
    </p:spTree>
    <p:extLst>
      <p:ext uri="{BB962C8B-B14F-4D97-AF65-F5344CB8AC3E}">
        <p14:creationId xmlns:p14="http://schemas.microsoft.com/office/powerpoint/2010/main" val="213551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8175" cy="1031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Here is the survey that the user will be asked to complete.</a:t>
            </a:r>
          </a:p>
        </p:txBody>
      </p:sp>
    </p:spTree>
    <p:extLst>
      <p:ext uri="{BB962C8B-B14F-4D97-AF65-F5344CB8AC3E}">
        <p14:creationId xmlns:p14="http://schemas.microsoft.com/office/powerpoint/2010/main" val="75886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2D21-A697-5146-B498-167EE289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B7F1-CF32-524F-876B-26AD509B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12176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Here is the results section that displays the grade for both sites.</a:t>
            </a:r>
          </a:p>
        </p:txBody>
      </p:sp>
    </p:spTree>
    <p:extLst>
      <p:ext uri="{BB962C8B-B14F-4D97-AF65-F5344CB8AC3E}">
        <p14:creationId xmlns:p14="http://schemas.microsoft.com/office/powerpoint/2010/main" val="156115748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</Words>
  <Application>Microsoft Macintosh PowerPoint</Application>
  <PresentationFormat>Widescreen</PresentationFormat>
  <Paragraphs>12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FunkyShapesVTI</vt:lpstr>
      <vt:lpstr>Dig245 final project </vt:lpstr>
      <vt:lpstr>Final project</vt:lpstr>
      <vt:lpstr>Home page</vt:lpstr>
      <vt:lpstr>The two websites</vt:lpstr>
      <vt:lpstr>PowerPoint Presentation</vt:lpstr>
      <vt:lpstr>PowerPoint Presentation</vt:lpstr>
      <vt:lpstr>Survey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Dig245 final project </dc:title>
  <dc:creator>Reed, Jordan</dc:creator>
  <cp:lastModifiedBy>Reed, Jordan</cp:lastModifiedBy>
  <cp:revision>7</cp:revision>
  <dcterms:created xsi:type="dcterms:W3CDTF">2020-12-14T03:07:20Z</dcterms:created>
  <dcterms:modified xsi:type="dcterms:W3CDTF">2020-12-14T03:11:00Z</dcterms:modified>
</cp:coreProperties>
</file>